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1" d="100"/>
          <a:sy n="61" d="100"/>
        </p:scale>
        <p:origin x="53" y="4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88262208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8"/>
            <a:ext cx="4395582" cy="195438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днем дождь, гроза. Ветер юго-восточный 9-14 м/с. Температура воздуха ночью 9-11, днем 23-25 тепла.</a:t>
            </a:r>
          </a:p>
          <a:p>
            <a:pPr indent="176213" algn="just">
              <a:spcAft>
                <a:spcPts val="0"/>
              </a:spcAft>
            </a:pPr>
            <a:endParaRPr lang="en-US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08 мая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мая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 мая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en-US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11-13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9711924"/>
              </p:ext>
            </p:extLst>
          </p:nvPr>
        </p:nvGraphicFramePr>
        <p:xfrm>
          <a:off x="5149471" y="3876544"/>
          <a:ext cx="4415373" cy="23850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7045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Леженина П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57406</TotalTime>
  <Words>641</Words>
  <Application>Microsoft Office PowerPoint</Application>
  <PresentationFormat>Лист A4 (210x297 мм)</PresentationFormat>
  <Paragraphs>107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8058</cp:revision>
  <cp:lastPrinted>2025-08-12T06:13:34Z</cp:lastPrinted>
  <dcterms:created xsi:type="dcterms:W3CDTF">2018-03-27T06:03:00Z</dcterms:created>
  <dcterms:modified xsi:type="dcterms:W3CDTF">2026-05-06T07:42:05Z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